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331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A68FB0-19AB-482B-AB25-DC5A341D70DB}" v="18" dt="2023-05-01T10:15:07.6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ar/resource/1404937/%D8%A7%D9%84%D9%85%D9%87%D9%86" TargetMode="Externa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0116E22-3AE5-451F-ACCD-73A4B9341039}"/>
              </a:ext>
            </a:extLst>
          </p:cNvPr>
          <p:cNvSpPr txBox="1"/>
          <p:nvPr/>
        </p:nvSpPr>
        <p:spPr>
          <a:xfrm>
            <a:off x="3046810" y="3105835"/>
            <a:ext cx="6093618" cy="923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https://wordwall.net/ar/resource/1404937/%D8%A7%D9%84%D9%85%D9%87%D9%86</a:t>
            </a:r>
            <a:endParaRPr lang="ar-AE" dirty="0"/>
          </a:p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642B0C-59D4-4C68-B17B-3E1F0D073AB3}"/>
              </a:ext>
            </a:extLst>
          </p:cNvPr>
          <p:cNvSpPr/>
          <p:nvPr/>
        </p:nvSpPr>
        <p:spPr>
          <a:xfrm>
            <a:off x="600075" y="3303107"/>
            <a:ext cx="1857375" cy="40010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+mj-lt"/>
                <a:ea typeface="+mj-ea"/>
                <a:cs typeface="+mj-cs"/>
                <a:sym typeface="Calibri"/>
              </a:rPr>
              <a:t>رابط اللعبة </a:t>
            </a:r>
            <a:endParaRPr kumimoji="0" lang="en-US" sz="2000" b="1" i="0" u="none" strike="noStrike" normalizeH="0" baseline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997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A56F327985D6489CD8BC6C2FDE262C" ma:contentTypeVersion="13" ma:contentTypeDescription="Create a new document." ma:contentTypeScope="" ma:versionID="892dca44b66bbc874f307311d732e137">
  <xsd:schema xmlns:xsd="http://www.w3.org/2001/XMLSchema" xmlns:xs="http://www.w3.org/2001/XMLSchema" xmlns:p="http://schemas.microsoft.com/office/2006/metadata/properties" xmlns:ns2="a197742e-fd58-46b6-977d-049ccf9cd839" xmlns:ns3="3ec2257a-1668-4260-ba7b-7ff6f8d65a10" targetNamespace="http://schemas.microsoft.com/office/2006/metadata/properties" ma:root="true" ma:fieldsID="e91b27363f3dbe666636c458d1e58624" ns2:_="" ns3:_="">
    <xsd:import namespace="a197742e-fd58-46b6-977d-049ccf9cd839"/>
    <xsd:import namespace="3ec2257a-1668-4260-ba7b-7ff6f8d65a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97742e-fd58-46b6-977d-049ccf9cd8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b4d1d93c-c176-46bc-acb0-b070b03b49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c2257a-1668-4260-ba7b-7ff6f8d65a1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1d5e8a9-c917-47a0-b725-f3750fb48956}" ma:internalName="TaxCatchAll" ma:showField="CatchAllData" ma:web="3ec2257a-1668-4260-ba7b-7ff6f8d65a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97742e-fd58-46b6-977d-049ccf9cd839">
      <Terms xmlns="http://schemas.microsoft.com/office/infopath/2007/PartnerControls"/>
    </lcf76f155ced4ddcb4097134ff3c332f>
    <TaxCatchAll xmlns="3ec2257a-1668-4260-ba7b-7ff6f8d65a10" xsi:nil="true"/>
  </documentManagement>
</p:properties>
</file>

<file path=customXml/itemProps1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47FA995-D6CA-4677-97B4-A01FD91EC8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97742e-fd58-46b6-977d-049ccf9cd839"/>
    <ds:schemaRef ds:uri="3ec2257a-1668-4260-ba7b-7ff6f8d65a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  <ds:schemaRef ds:uri="a197742e-fd58-46b6-977d-049ccf9cd839"/>
    <ds:schemaRef ds:uri="3ec2257a-1668-4260-ba7b-7ff6f8d65a1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5552</TotalTime>
  <Words>35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MEEAD AHMED OBAID ALTENEIJI</cp:lastModifiedBy>
  <cp:revision>20</cp:revision>
  <dcterms:created xsi:type="dcterms:W3CDTF">2023-05-01T10:02:06Z</dcterms:created>
  <dcterms:modified xsi:type="dcterms:W3CDTF">2024-01-15T07:10:02Z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0x01010083A56F327985D6489CD8BC6C2FDE262C</vt:lpwstr>
  </property>
</Properties>
</file>